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7" r:id="rId3"/>
    <p:sldId id="265" r:id="rId4"/>
    <p:sldId id="273" r:id="rId5"/>
    <p:sldId id="274" r:id="rId6"/>
    <p:sldId id="275" r:id="rId7"/>
    <p:sldId id="276" r:id="rId8"/>
    <p:sldId id="290" r:id="rId9"/>
    <p:sldId id="291" r:id="rId10"/>
    <p:sldId id="292" r:id="rId11"/>
    <p:sldId id="277" r:id="rId12"/>
    <p:sldId id="283" r:id="rId13"/>
    <p:sldId id="293" r:id="rId14"/>
    <p:sldId id="294" r:id="rId15"/>
    <p:sldId id="278" r:id="rId16"/>
    <p:sldId id="279" r:id="rId17"/>
    <p:sldId id="280" r:id="rId18"/>
    <p:sldId id="281" r:id="rId19"/>
    <p:sldId id="295" r:id="rId20"/>
    <p:sldId id="296" r:id="rId21"/>
    <p:sldId id="297" r:id="rId22"/>
    <p:sldId id="284" r:id="rId23"/>
    <p:sldId id="285" r:id="rId24"/>
    <p:sldId id="298" r:id="rId25"/>
    <p:sldId id="27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718"/>
  </p:normalViewPr>
  <p:slideViewPr>
    <p:cSldViewPr snapToGrid="0" snapToObjects="1">
      <p:cViewPr>
        <p:scale>
          <a:sx n="132" d="100"/>
          <a:sy n="132" d="100"/>
        </p:scale>
        <p:origin x="104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185" y="1600202"/>
            <a:ext cx="6565570" cy="438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86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16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9846"/>
            <a:ext cx="8229600" cy="1143004"/>
          </a:xfrm>
        </p:spPr>
        <p:txBody>
          <a:bodyPr/>
          <a:lstStyle>
            <a:lvl1pPr>
              <a:defRPr b="1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85578" y="175589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5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86" y="1729974"/>
            <a:ext cx="6565569" cy="4132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83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185" y="1600202"/>
            <a:ext cx="6565570" cy="438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38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85578" y="175589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0358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86" y="1729974"/>
            <a:ext cx="6565569" cy="4132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31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  <p:sldLayoutId id="2147483656" r:id="rId4"/>
    <p:sldLayoutId id="2147483650" r:id="rId5"/>
    <p:sldLayoutId id="2147483652" r:id="rId6"/>
    <p:sldLayoutId id="2147483655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921" y="3641193"/>
            <a:ext cx="801862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800" b="1" dirty="0">
                <a:latin typeface="Arial"/>
              </a:rPr>
              <a:t>CSE-5335: Insta wash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479" y="5186379"/>
            <a:ext cx="54864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13409F"/>
                </a:solidFill>
              </a:rPr>
              <a:t>Section: 5335-003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479" y="5496375"/>
            <a:ext cx="600011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FALL 2021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4479" y="4196518"/>
            <a:ext cx="532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Vineeth Kumar </a:t>
            </a:r>
            <a:r>
              <a:rPr lang="en-US" dirty="0" err="1"/>
              <a:t>Ananthula</a:t>
            </a:r>
            <a:r>
              <a:rPr lang="en-US" dirty="0"/>
              <a:t> - 1001953922</a:t>
            </a:r>
          </a:p>
          <a:p>
            <a:pPr>
              <a:lnSpc>
                <a:spcPct val="90000"/>
              </a:lnSpc>
            </a:pPr>
            <a:r>
              <a:rPr lang="en-US" dirty="0"/>
              <a:t>Pavani </a:t>
            </a:r>
            <a:r>
              <a:rPr lang="en-US" dirty="0" err="1"/>
              <a:t>Earati</a:t>
            </a:r>
            <a:r>
              <a:rPr lang="en-US" dirty="0"/>
              <a:t> – 1001953926 </a:t>
            </a:r>
          </a:p>
          <a:p>
            <a:pPr>
              <a:lnSpc>
                <a:spcPct val="90000"/>
              </a:lnSpc>
            </a:pPr>
            <a:r>
              <a:rPr lang="en-US" dirty="0"/>
              <a:t>Sai Santhosh </a:t>
            </a:r>
            <a:r>
              <a:rPr lang="en-US" dirty="0" err="1"/>
              <a:t>Bhattaram</a:t>
            </a:r>
            <a:r>
              <a:rPr lang="en-US" dirty="0"/>
              <a:t> – 1001874167</a:t>
            </a:r>
            <a:r>
              <a:rPr lang="en-IN" sz="2400" dirty="0"/>
              <a:t> </a:t>
            </a:r>
            <a:endParaRPr lang="en-US" sz="2400" dirty="0">
              <a:solidFill>
                <a:srgbClr val="13409F"/>
              </a:solidFill>
              <a:latin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67813" y="5053315"/>
            <a:ext cx="48869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4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7" y="1202682"/>
            <a:ext cx="6459526" cy="112663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 form is used for logging into the system based on role.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 page redirects to the respective pages based on the role tagged in the system.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87017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Login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C477EA7-8653-0D40-B4F0-6C5EFA40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61" y="2329314"/>
            <a:ext cx="5607678" cy="35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/>
          </a:bodyPr>
          <a:lstStyle/>
          <a:p>
            <a:r>
              <a:rPr lang="en-US" dirty="0"/>
              <a:t>PROJECT 5 Demo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>
              <a:solidFill>
                <a:srgbClr val="13409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6485-44B0-8D4B-AF40-1C1859F0842A}"/>
              </a:ext>
            </a:extLst>
          </p:cNvPr>
          <p:cNvSpPr txBox="1"/>
          <p:nvPr/>
        </p:nvSpPr>
        <p:spPr>
          <a:xfrm>
            <a:off x="1289215" y="3777652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Pages after login</a:t>
            </a:r>
          </a:p>
        </p:txBody>
      </p:sp>
    </p:spTree>
    <p:extLst>
      <p:ext uri="{BB962C8B-B14F-4D97-AF65-F5344CB8AC3E}">
        <p14:creationId xmlns:p14="http://schemas.microsoft.com/office/powerpoint/2010/main" val="35541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6" y="1346019"/>
            <a:ext cx="6575194" cy="998004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 has access to admin dashboard, manages, report section.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 dashboard has summary of order and inventory and list of recent orders.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811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Admin Page- Admin Dashboard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3F3E9E8-A18C-0B42-8B82-DB656EF3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20" y="2223434"/>
            <a:ext cx="5805960" cy="36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89215" y="1276067"/>
            <a:ext cx="7046263" cy="812616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Manages page has the option to manage the equipment's, orders, tasks, personnel.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 has the access to add, update and delete equipment’s, orders etc.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811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Admin Page- Manages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CD3C356-9B9F-C34E-8AFC-164491CB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69" y="2101096"/>
            <a:ext cx="3898518" cy="2370219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1FD5D15-4D40-DA47-9175-CFAEFF287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5" y="2101096"/>
            <a:ext cx="4186473" cy="23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2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6" y="1202681"/>
            <a:ext cx="7075139" cy="82224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page has the charts and sales performance of the company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811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Admin Page- Reports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D5D0DD-22E6-F94E-BE0B-6F78B847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64" y="2024922"/>
            <a:ext cx="5808636" cy="363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82933" y="1202681"/>
            <a:ext cx="6565569" cy="953378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Manages page has the option to manage the equipment's, orders, tasks, personnel.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 has the access to add, update and delete equipment’s, orders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Manager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60C193B-FC10-6545-AA72-1A3F3243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0" y="2156059"/>
            <a:ext cx="4123463" cy="25458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3E1719AD-B30E-1E4F-BBB6-6D06DF49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494" y="2156059"/>
            <a:ext cx="4504623" cy="254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5" y="1285692"/>
            <a:ext cx="6565569" cy="64633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page has user orders list and an option to create manual order.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User-orders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1A1CC5D-6196-294B-93C0-6F56FB79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48" y="2015034"/>
            <a:ext cx="6122642" cy="382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82934" y="1202681"/>
            <a:ext cx="6565569" cy="76449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page has an option to Schedule a pickup based on their order number.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User-Schedule for pickup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5010DCA-8AD6-6242-91DC-B1690B18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22" y="1967171"/>
            <a:ext cx="6326381" cy="39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89215" y="1295317"/>
            <a:ext cx="6565569" cy="822241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page is used to raise an incident to the admin where user us the order number and give description.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submitting the admin gets the report of the incident by the mail.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User-Report an incident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886DC3-7DB3-8444-A540-D0478CDD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" y="1992322"/>
            <a:ext cx="4231266" cy="2644541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A02F2E8E-6E50-D047-8CA6-81D2D1B8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2322"/>
            <a:ext cx="4385269" cy="264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2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89215" y="1295318"/>
            <a:ext cx="6565569" cy="446856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Visitor has an option to Schedule a drop off for the order.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8180" y="837340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Visitor-Drop off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0BE4807-88F2-B14C-820F-B59F1938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52" y="1929263"/>
            <a:ext cx="5641367" cy="35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2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/>
          </a:bodyPr>
          <a:lstStyle/>
          <a:p>
            <a:r>
              <a:rPr lang="en-US" dirty="0"/>
              <a:t>PROJECT 5 Demo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>
              <a:solidFill>
                <a:srgbClr val="13409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6485-44B0-8D4B-AF40-1C1859F0842A}"/>
              </a:ext>
            </a:extLst>
          </p:cNvPr>
          <p:cNvSpPr txBox="1"/>
          <p:nvPr/>
        </p:nvSpPr>
        <p:spPr>
          <a:xfrm>
            <a:off x="1289215" y="3777652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Pages before Login</a:t>
            </a:r>
          </a:p>
        </p:txBody>
      </p:sp>
    </p:spTree>
    <p:extLst>
      <p:ext uri="{BB962C8B-B14F-4D97-AF65-F5344CB8AC3E}">
        <p14:creationId xmlns:p14="http://schemas.microsoft.com/office/powerpoint/2010/main" val="345221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89215" y="1295318"/>
            <a:ext cx="6565569" cy="64633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Visitor can view orders and create a new orders using this page.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8180" y="837340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Visitor-Orders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0148EF-B3F9-E543-B326-62599B5A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48" y="2030294"/>
            <a:ext cx="6189044" cy="38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5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89215" y="1295317"/>
            <a:ext cx="6565569" cy="822241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page is used to raise an incident to the admin where user us the order number and give description.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submitting the admin gets the report of the incident by the mail.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Visitor-Report an incident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886DC3-7DB3-8444-A540-D0478CDD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" y="1992322"/>
            <a:ext cx="4231266" cy="2644541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A02F2E8E-6E50-D047-8CA6-81D2D1B8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2322"/>
            <a:ext cx="4385269" cy="264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73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/>
          </a:bodyPr>
          <a:lstStyle/>
          <a:p>
            <a:r>
              <a:rPr lang="en-US" dirty="0"/>
              <a:t>PROJECT 5 Demo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>
              <a:solidFill>
                <a:srgbClr val="13409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6485-44B0-8D4B-AF40-1C1859F0842A}"/>
              </a:ext>
            </a:extLst>
          </p:cNvPr>
          <p:cNvSpPr txBox="1"/>
          <p:nvPr/>
        </p:nvSpPr>
        <p:spPr>
          <a:xfrm>
            <a:off x="1289215" y="3777652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Node/ Chat</a:t>
            </a:r>
          </a:p>
        </p:txBody>
      </p:sp>
    </p:spTree>
    <p:extLst>
      <p:ext uri="{BB962C8B-B14F-4D97-AF65-F5344CB8AC3E}">
        <p14:creationId xmlns:p14="http://schemas.microsoft.com/office/powerpoint/2010/main" val="72415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6" y="1202681"/>
            <a:ext cx="6565569" cy="716363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Chat has been implemented using node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socket.io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makes an asynchronous communication through socket.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Chat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B3516127-23B6-6340-8B53-810ED2AE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4" y="2198175"/>
            <a:ext cx="4009716" cy="225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">
            <a:extLst>
              <a:ext uri="{FF2B5EF4-FFF2-40B4-BE49-F238E27FC236}">
                <a16:creationId xmlns:a16="http://schemas.microsoft.com/office/drawing/2014/main" id="{A6BF647A-D27D-6B4E-AD89-74188F361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30" y="2198174"/>
            <a:ext cx="4009716" cy="225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9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Chat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0EFA7E6-CAFA-7540-8779-16D606A46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6" y="1549666"/>
            <a:ext cx="4113443" cy="258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">
            <a:extLst>
              <a:ext uri="{FF2B5EF4-FFF2-40B4-BE49-F238E27FC236}">
                <a16:creationId xmlns:a16="http://schemas.microsoft.com/office/drawing/2014/main" id="{74846411-5395-3F4D-BBEA-34FFAD1E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03" y="1549666"/>
            <a:ext cx="4331368" cy="258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2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2769-325B-0644-BA80-F9B67E32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72" y="3687163"/>
            <a:ext cx="8229600" cy="1143004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46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5" y="1282484"/>
            <a:ext cx="6565569" cy="180906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front end of the application is developed in react and CSS &amp; Back end is developed in PHP(Laravel framework).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page has the information of the Insta wash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Page: Home</a:t>
            </a:r>
          </a:p>
        </p:txBody>
      </p:sp>
      <p:pic>
        <p:nvPicPr>
          <p:cNvPr id="8" name="Picture 7" descr="Graphical user interface, text, Word&#10;&#10;Description automatically generated">
            <a:extLst>
              <a:ext uri="{FF2B5EF4-FFF2-40B4-BE49-F238E27FC236}">
                <a16:creationId xmlns:a16="http://schemas.microsoft.com/office/drawing/2014/main" id="{41156D13-3CA9-174C-A813-C35AE2D18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17" y="2921931"/>
            <a:ext cx="5173354" cy="32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9245" y="1202681"/>
            <a:ext cx="6565569" cy="81846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us has the details and whereabouts of the Insta wash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About Us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396E42-F463-AA43-B98E-23476AF2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86482"/>
            <a:ext cx="5600150" cy="36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89215" y="1419701"/>
            <a:ext cx="6565569" cy="76403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page explains the services offered at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Services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2DF57-EF41-BC43-8DFA-0230169D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2262866"/>
            <a:ext cx="5671457" cy="35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6" y="1202682"/>
            <a:ext cx="6565569" cy="110509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page provides the contact information of the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wash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can also reach out to the admin by contact page form. It triggers a mail to the admin with the message.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Contact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906496-F106-B948-83CB-30C0DEAB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86" y="2332926"/>
            <a:ext cx="5315828" cy="33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3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Contact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EDD0C81-171F-D546-B510-275514C9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64" y="1895135"/>
            <a:ext cx="3927809" cy="245488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B4B7116-2E3B-5449-8254-156D79064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128" y="1895135"/>
            <a:ext cx="4041907" cy="243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8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7" y="1202682"/>
            <a:ext cx="6459526" cy="76490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has been integrated to react using word press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 Blog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92740B-C6D3-134F-8C9A-349D2B31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3" y="2158254"/>
            <a:ext cx="4066387" cy="254149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0593F4-CAA9-164A-93BC-F93DCD85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577" y="2158254"/>
            <a:ext cx="4066384" cy="25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7" y="1202682"/>
            <a:ext cx="6459526" cy="123251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form is used to sign up for the Insta wash.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included form validations like email validation, empty field, password and verification for existing user.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email would be triggered to the registered user with credentials.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87017"/>
            <a:ext cx="656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PROJECT 5 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Page :Registration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A338CA7-5A4B-2549-90A9-50682FFC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472" y="2627124"/>
            <a:ext cx="4363165" cy="25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DCACB0-C808-4449-AEE3-C9AABD1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2" y="2627124"/>
            <a:ext cx="4119208" cy="257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0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1976</TotalTime>
  <Words>599</Words>
  <Application>Microsoft Macintosh PowerPoint</Application>
  <PresentationFormat>On-screen Show (4:3)</PresentationFormat>
  <Paragraphs>82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Office Theme</vt:lpstr>
      <vt:lpstr>PowerPoint Presentation</vt:lpstr>
      <vt:lpstr>PROJECT 5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5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5 Demo</vt:lpstr>
      <vt:lpstr>PowerPoint Presentation</vt:lpstr>
      <vt:lpstr>PowerPoint Presentation</vt:lpstr>
      <vt:lpstr>Thank You</vt:lpstr>
    </vt:vector>
  </TitlesOfParts>
  <Company>University of Texas at Arlington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Tackett</dc:creator>
  <cp:lastModifiedBy>pavani eerati</cp:lastModifiedBy>
  <cp:revision>113</cp:revision>
  <dcterms:created xsi:type="dcterms:W3CDTF">2013-10-16T17:47:49Z</dcterms:created>
  <dcterms:modified xsi:type="dcterms:W3CDTF">2021-11-29T06:37:42Z</dcterms:modified>
</cp:coreProperties>
</file>